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  <p:sldMasterId id="2147483695" r:id="rId2"/>
    <p:sldMasterId id="2147483712" r:id="rId3"/>
    <p:sldMasterId id="2147483729" r:id="rId4"/>
  </p:sldMasterIdLst>
  <p:notesMasterIdLst>
    <p:notesMasterId r:id="rId10"/>
  </p:notesMasterIdLst>
  <p:sldIdLst>
    <p:sldId id="272" r:id="rId5"/>
    <p:sldId id="286" r:id="rId6"/>
    <p:sldId id="287" r:id="rId7"/>
    <p:sldId id="288" r:id="rId8"/>
    <p:sldId id="276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1F39"/>
    <a:srgbClr val="9AD1F0"/>
    <a:srgbClr val="FCAF17"/>
    <a:srgbClr val="D8B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7"/>
    <p:restoredTop sz="74771" autoAdjust="0"/>
  </p:normalViewPr>
  <p:slideViewPr>
    <p:cSldViewPr snapToGrid="0" snapToObjects="1">
      <p:cViewPr varScale="1">
        <p:scale>
          <a:sx n="61" d="100"/>
          <a:sy n="61" d="100"/>
        </p:scale>
        <p:origin x="148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3.png>
</file>

<file path=ppt/media/image4.jpg>
</file>

<file path=ppt/media/image5.jpg>
</file>

<file path=ppt/media/image6.jp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CC1C-E04F-5746-9273-0C628152FE6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3923D-B9BF-9F44-A2FF-065E37B8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57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 err="1"/>
              <a:t>Szelektálás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Átlagolás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Adatok</a:t>
            </a:r>
            <a:r>
              <a:rPr lang="en-GB" dirty="0"/>
              <a:t> </a:t>
            </a:r>
            <a:r>
              <a:rPr lang="en-GB" dirty="0" err="1"/>
              <a:t>átalakítása</a:t>
            </a:r>
            <a:endParaRPr lang="en-GB" dirty="0"/>
          </a:p>
          <a:p>
            <a:pPr marL="171450" indent="-171450">
              <a:buFontTx/>
              <a:buChar char="-"/>
            </a:pPr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4556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hu-HU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Az adatokat egy 0 – 1 közötti értékké normáljuk, így a program hatékonyabban tud tanulni.</a:t>
            </a:r>
            <a:endParaRPr lang="en-GB" sz="12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hu-HU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Lehet más módszert alkalmazni a modell tanítására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GB" sz="12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endParaRPr lang="hu-HU" sz="12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7397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GB" dirty="0"/>
              <a:t>A </a:t>
            </a:r>
            <a:r>
              <a:rPr lang="en-GB" dirty="0" err="1"/>
              <a:t>feladatot</a:t>
            </a:r>
            <a:r>
              <a:rPr lang="en-GB" dirty="0"/>
              <a:t> </a:t>
            </a:r>
            <a:r>
              <a:rPr lang="en-GB" dirty="0" err="1"/>
              <a:t>megvalósítottuk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Helyesen</a:t>
            </a:r>
            <a:r>
              <a:rPr lang="en-GB" dirty="0"/>
              <a:t> </a:t>
            </a:r>
            <a:r>
              <a:rPr lang="en-GB" dirty="0" err="1"/>
              <a:t>működik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Tovább</a:t>
            </a:r>
            <a:r>
              <a:rPr lang="en-GB" dirty="0"/>
              <a:t> </a:t>
            </a:r>
            <a:r>
              <a:rPr lang="en-GB" dirty="0" err="1"/>
              <a:t>optimalizálható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 err="1"/>
              <a:t>Lehet</a:t>
            </a:r>
            <a:r>
              <a:rPr lang="en-GB" dirty="0"/>
              <a:t> </a:t>
            </a:r>
            <a:r>
              <a:rPr lang="en-GB" dirty="0" err="1"/>
              <a:t>alkalmazást</a:t>
            </a:r>
            <a:r>
              <a:rPr lang="en-GB" dirty="0"/>
              <a:t> </a:t>
            </a:r>
            <a:r>
              <a:rPr lang="en-GB" dirty="0" err="1"/>
              <a:t>fejleszteni</a:t>
            </a:r>
            <a:endParaRPr lang="en-GB" dirty="0"/>
          </a:p>
          <a:p>
            <a:pPr marL="171450" indent="-171450">
              <a:buFontTx/>
              <a:buChar char="-"/>
            </a:pPr>
            <a:r>
              <a:rPr lang="en-GB" dirty="0"/>
              <a:t>A </a:t>
            </a:r>
            <a:r>
              <a:rPr lang="en-GB" dirty="0" err="1"/>
              <a:t>továbbiakban</a:t>
            </a:r>
            <a:r>
              <a:rPr lang="en-GB" dirty="0"/>
              <a:t> a </a:t>
            </a:r>
            <a:r>
              <a:rPr lang="en-GB" dirty="0" err="1"/>
              <a:t>neurális</a:t>
            </a:r>
            <a:r>
              <a:rPr lang="en-GB" dirty="0"/>
              <a:t> </a:t>
            </a:r>
            <a:r>
              <a:rPr lang="en-GB" dirty="0" err="1"/>
              <a:t>hálót</a:t>
            </a:r>
            <a:r>
              <a:rPr lang="en-GB" dirty="0"/>
              <a:t> </a:t>
            </a:r>
            <a:r>
              <a:rPr lang="en-GB" dirty="0" err="1"/>
              <a:t>layerenként</a:t>
            </a:r>
            <a:r>
              <a:rPr lang="en-GB" dirty="0"/>
              <a:t> </a:t>
            </a:r>
            <a:r>
              <a:rPr lang="en-GB" dirty="0" err="1"/>
              <a:t>fel</a:t>
            </a:r>
            <a:r>
              <a:rPr lang="en-GB" dirty="0"/>
              <a:t> </a:t>
            </a:r>
            <a:r>
              <a:rPr lang="en-GB" dirty="0" err="1"/>
              <a:t>tudjuk</a:t>
            </a:r>
            <a:r>
              <a:rPr lang="en-GB" dirty="0"/>
              <a:t> </a:t>
            </a:r>
            <a:r>
              <a:rPr lang="en-GB" dirty="0" err="1"/>
              <a:t>építeni</a:t>
            </a:r>
            <a:endParaRPr lang="en-GB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208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38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734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2584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344D521-68E2-C749-A9F2-60A3C260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C526D04-089F-244B-A268-711014C0541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0808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836EB-766A-534F-BC98-A335FAD9B5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F10F20-35A6-ED40-9E2D-1BA07143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B11E014-B156-CD4D-B9F4-89FEC375B5B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10499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BF7A55-9880-3C43-B0CB-B0B25AAE04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3410C58-1586-BA41-83F6-2A9D940C9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2C0782F-43EC-1642-8533-41A1B40849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2701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B22455-15EF-9F4A-8944-649986A06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B78C12-7B56-EB47-8169-D4C23F005A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874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0979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593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6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702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6477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094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C7C1BC3-E15F-D34B-BD28-F312B456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79759E2-B98B-5C46-9D45-1A01AB96D6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64117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7474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09507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02004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28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48027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84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E5F48-7E9E-3344-95A6-8882805170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F70779-D3A3-3F42-B1A3-2A64CC151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4DA728C8-7909-7349-AF65-927D93833B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53617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030408-977E-D047-99A9-EF2FB63037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723265-71EE-1044-933D-610CE9DDA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4E90D23-247A-EE46-8AC0-0876ABD703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71553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EB594C-28EC-D24F-B2E5-3A157560B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B40FC90-3A93-CC4F-BDBD-612B4698F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FCAAE3A-B1BE-E545-9E1E-1408EE6711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501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A1DBF87-7255-594B-B8D5-7346664AC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35206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FC5EAA2-9B6A-E64A-8911-60ED04B45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24820C9-8081-0D4C-BC75-9F8EAD16AA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34595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9742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54432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146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41896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785071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701486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34599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224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886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70061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760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23443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840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95B7F-ECB4-6248-A0A2-F62D6AC5FF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302075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234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4557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21542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4747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38272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51182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322046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949485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333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247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7355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0910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830581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1465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2B184-CC21-C745-A6DA-72AAACC9E5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15697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E3082688-62D6-444E-B064-323A5DC8CB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958520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663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346073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EA8C6C6-6CC0-2949-B37A-1713BFD91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E1E61ECE-DD11-434A-BFC5-CC3EAAD56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4E56921-ED46-5D4F-AA8E-D9DFBBDB5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5091BFEA-2E6F-3C48-B971-A2D4052923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816336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46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CDCE40-0EC3-1F4C-9FE1-6A8824F99F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327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1771B3-2B9D-8048-B51F-9405C1A5D1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3518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592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image" Target="../media/image2.emf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51F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16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765" r:id="rId3"/>
    <p:sldLayoutId id="2147483684" r:id="rId4"/>
    <p:sldLayoutId id="2147483685" r:id="rId5"/>
    <p:sldLayoutId id="2147483686" r:id="rId6"/>
    <p:sldLayoutId id="2147483688" r:id="rId7"/>
    <p:sldLayoutId id="2147483689" r:id="rId8"/>
    <p:sldLayoutId id="2147483711" r:id="rId9"/>
    <p:sldLayoutId id="2147483690" r:id="rId10"/>
    <p:sldLayoutId id="2147483761" r:id="rId11"/>
    <p:sldLayoutId id="2147483746" r:id="rId12"/>
    <p:sldLayoutId id="2147483747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E903C85-69BE-E743-BB5D-297DC90D373D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6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6" r:id="rId3"/>
    <p:sldLayoutId id="2147483699" r:id="rId4"/>
    <p:sldLayoutId id="2147483700" r:id="rId5"/>
    <p:sldLayoutId id="2147483701" r:id="rId6"/>
    <p:sldLayoutId id="2147483704" r:id="rId7"/>
    <p:sldLayoutId id="2147483705" r:id="rId8"/>
    <p:sldLayoutId id="2147483760" r:id="rId9"/>
    <p:sldLayoutId id="2147483748" r:id="rId10"/>
    <p:sldLayoutId id="2147483749" r:id="rId11"/>
    <p:sldLayoutId id="2147483750" r:id="rId12"/>
    <p:sldLayoutId id="2147483706" r:id="rId13"/>
    <p:sldLayoutId id="2147483707" r:id="rId14"/>
    <p:sldLayoutId id="2147483708" r:id="rId15"/>
    <p:sldLayoutId id="214748370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CAF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1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7" r:id="rId4"/>
    <p:sldLayoutId id="2147483720" r:id="rId5"/>
    <p:sldLayoutId id="2147483722" r:id="rId6"/>
    <p:sldLayoutId id="2147483723" r:id="rId7"/>
    <p:sldLayoutId id="2147483724" r:id="rId8"/>
    <p:sldLayoutId id="2147483759" r:id="rId9"/>
    <p:sldLayoutId id="2147483753" r:id="rId10"/>
    <p:sldLayoutId id="2147483725" r:id="rId11"/>
    <p:sldLayoutId id="2147483726" r:id="rId12"/>
    <p:sldLayoutId id="2147483727" r:id="rId13"/>
    <p:sldLayoutId id="214748372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AD1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E593CD-AD13-FC40-9134-AFE14BE8B96E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86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2" r:id="rId2"/>
    <p:sldLayoutId id="2147483733" r:id="rId3"/>
    <p:sldLayoutId id="2147483734" r:id="rId4"/>
    <p:sldLayoutId id="2147483738" r:id="rId5"/>
    <p:sldLayoutId id="2147483739" r:id="rId6"/>
    <p:sldLayoutId id="2147483740" r:id="rId7"/>
    <p:sldLayoutId id="2147483741" r:id="rId8"/>
    <p:sldLayoutId id="2147483762" r:id="rId9"/>
    <p:sldLayoutId id="2147483756" r:id="rId10"/>
    <p:sldLayoutId id="2147483742" r:id="rId11"/>
    <p:sldLayoutId id="2147483743" r:id="rId12"/>
    <p:sldLayoutId id="2147483744" r:id="rId13"/>
    <p:sldLayoutId id="214748374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F047A-40B1-4E46-80BD-4C0081F89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000" dirty="0" err="1"/>
              <a:t>Diákok</a:t>
            </a:r>
            <a:r>
              <a:rPr lang="en-US" sz="4000" dirty="0"/>
              <a:t> </a:t>
            </a:r>
            <a:r>
              <a:rPr lang="en-US" sz="4000" dirty="0" err="1"/>
              <a:t>teljesítményének</a:t>
            </a:r>
            <a:r>
              <a:rPr lang="en-US" sz="4000" dirty="0"/>
              <a:t> </a:t>
            </a:r>
            <a:r>
              <a:rPr lang="en-US" sz="4000" dirty="0" err="1"/>
              <a:t>osztályozása</a:t>
            </a:r>
            <a:br>
              <a:rPr lang="en-US" sz="4000" dirty="0"/>
            </a:br>
            <a:r>
              <a:rPr lang="en-US" sz="4000" dirty="0" err="1"/>
              <a:t>életviteli</a:t>
            </a:r>
            <a:r>
              <a:rPr lang="en-US" sz="4000" dirty="0"/>
              <a:t> </a:t>
            </a:r>
            <a:r>
              <a:rPr lang="en-US" sz="4000" dirty="0" err="1"/>
              <a:t>mutatók</a:t>
            </a:r>
            <a:r>
              <a:rPr lang="en-US" sz="4000" dirty="0"/>
              <a:t> </a:t>
            </a:r>
            <a:r>
              <a:rPr lang="en-US" sz="4000" dirty="0" err="1"/>
              <a:t>alapján</a:t>
            </a:r>
            <a:br>
              <a:rPr lang="en-US" sz="4000" dirty="0"/>
            </a:br>
            <a:br>
              <a:rPr lang="en-US" sz="4000" dirty="0"/>
            </a:br>
            <a:r>
              <a:rPr lang="en-US" sz="2000" dirty="0" err="1"/>
              <a:t>Készítette</a:t>
            </a:r>
            <a:r>
              <a:rPr lang="en-US" sz="2000" dirty="0"/>
              <a:t>:</a:t>
            </a:r>
            <a:r>
              <a:rPr lang="en-US" sz="4000" dirty="0"/>
              <a:t> </a:t>
            </a:r>
            <a:r>
              <a:rPr lang="en-US" sz="1600" dirty="0" err="1"/>
              <a:t>Pásztóhy</a:t>
            </a:r>
            <a:r>
              <a:rPr lang="en-US" sz="1600" dirty="0"/>
              <a:t> László </a:t>
            </a:r>
            <a:r>
              <a:rPr lang="en-US" sz="1600" dirty="0" err="1"/>
              <a:t>Ádám</a:t>
            </a:r>
            <a:r>
              <a:rPr lang="en-US" sz="1600" dirty="0"/>
              <a:t>, Marsó Máté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467894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5EB5F-D064-D747-9514-DAB589BE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522" y="1169170"/>
            <a:ext cx="10515600" cy="556101"/>
          </a:xfrm>
        </p:spPr>
        <p:txBody>
          <a:bodyPr/>
          <a:lstStyle/>
          <a:p>
            <a:pPr algn="ctr"/>
            <a:r>
              <a:rPr lang="hu-HU"/>
              <a:t>Adatok</a:t>
            </a:r>
            <a:r>
              <a:rPr lang="en-US"/>
              <a:t> </a:t>
            </a:r>
            <a:r>
              <a:rPr lang="en-US" err="1"/>
              <a:t>átalakítása</a:t>
            </a:r>
            <a:r>
              <a:rPr lang="en-US"/>
              <a:t> Python </a:t>
            </a:r>
            <a:r>
              <a:rPr lang="en-US" err="1"/>
              <a:t>Kóddal</a:t>
            </a:r>
            <a:endParaRPr lang="en-US"/>
          </a:p>
        </p:txBody>
      </p:sp>
      <p:pic>
        <p:nvPicPr>
          <p:cNvPr id="3" name="selector_in_action">
            <a:hlinkClick r:id="" action="ppaction://media"/>
            <a:extLst>
              <a:ext uri="{FF2B5EF4-FFF2-40B4-BE49-F238E27FC236}">
                <a16:creationId xmlns:a16="http://schemas.microsoft.com/office/drawing/2014/main" id="{39583A62-980F-43E4-A1C7-C2624DA064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40425" y="1858964"/>
            <a:ext cx="9311149" cy="477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0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195DD-0938-1440-AC69-2FCD6730B8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811780"/>
            <a:ext cx="4660727" cy="1234440"/>
          </a:xfrm>
        </p:spPr>
        <p:txBody>
          <a:bodyPr/>
          <a:lstStyle/>
          <a:p>
            <a:r>
              <a:rPr lang="en-US" dirty="0" err="1"/>
              <a:t>Eredmények</a:t>
            </a:r>
            <a:r>
              <a:rPr lang="en-US" dirty="0"/>
              <a:t> </a:t>
            </a:r>
            <a:r>
              <a:rPr lang="en-US" dirty="0" err="1"/>
              <a:t>pontosítása</a:t>
            </a:r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9BBD08D-5596-204E-9A8C-CB061F9F6F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3" r="20213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4B8D4-79AF-3D45-A1B9-41D1128364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4126959"/>
            <a:ext cx="4495800" cy="2561940"/>
          </a:xfrm>
        </p:spPr>
        <p:txBody>
          <a:bodyPr/>
          <a:lstStyle/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Normalizálás</a:t>
            </a:r>
            <a:endParaRPr lang="en-GB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Paraméterek beállítása</a:t>
            </a: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Döntési fa</a:t>
            </a:r>
            <a:r>
              <a:rPr lang="en-GB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r>
              <a:rPr lang="en-GB" sz="1800" dirty="0" err="1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modell</a:t>
            </a: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 </a:t>
            </a:r>
            <a:endParaRPr lang="en-GB" sz="1800" dirty="0">
              <a:effectLst/>
              <a:latin typeface="Times New Roman" panose="02020603050405020304" pitchFamily="18" charset="0"/>
              <a:ea typeface="SimSun" panose="02010600030101010101" pitchFamily="2" charset="-122"/>
            </a:endParaRPr>
          </a:p>
          <a:p>
            <a:pPr marL="342900" lvl="0" indent="-342900">
              <a:buFont typeface="Symbol" panose="05050102010706020507" pitchFamily="18" charset="2"/>
              <a:buChar char=""/>
            </a:pPr>
            <a:r>
              <a:rPr lang="hu-HU" sz="1800" dirty="0">
                <a:effectLst/>
                <a:latin typeface="Times New Roman" panose="02020603050405020304" pitchFamily="18" charset="0"/>
                <a:ea typeface="SimSun" panose="02010600030101010101" pitchFamily="2" charset="-122"/>
              </a:rPr>
              <a:t>Legközelebbi szomszéd osztályozó algoritmus</a:t>
            </a:r>
          </a:p>
        </p:txBody>
      </p:sp>
    </p:spTree>
    <p:extLst>
      <p:ext uri="{BB962C8B-B14F-4D97-AF65-F5344CB8AC3E}">
        <p14:creationId xmlns:p14="http://schemas.microsoft.com/office/powerpoint/2010/main" val="21606901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2C768F73-DCE0-664E-B71C-7D977607F88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2" b="7722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039126A-3029-BE4B-9CDB-DCB1DF809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Összefoglalás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CB50E1-563A-A74C-B253-5874DEA71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38200" y="4126959"/>
            <a:ext cx="4495800" cy="1910586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Neurális</a:t>
            </a:r>
            <a:r>
              <a:rPr lang="en-US" dirty="0"/>
              <a:t> </a:t>
            </a:r>
            <a:r>
              <a:rPr lang="en-US" dirty="0" err="1"/>
              <a:t>háló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Osztályozó</a:t>
            </a:r>
            <a:r>
              <a:rPr lang="en-US" dirty="0"/>
              <a:t> </a:t>
            </a:r>
            <a:r>
              <a:rPr lang="en-US" dirty="0" err="1"/>
              <a:t>modell</a:t>
            </a:r>
            <a:endParaRPr lang="en-US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/>
              <a:t>Továbbfejleszthető</a:t>
            </a:r>
            <a:endParaRPr lang="en-US" dirty="0"/>
          </a:p>
          <a:p>
            <a:endParaRPr lang="en-US" dirty="0"/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C7720B8C-F882-2541-AED7-9CE7CD4709A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2" b="77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5406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D0772-D03C-2C47-9E6B-D519696C5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5781" y="2811780"/>
            <a:ext cx="5461348" cy="1234440"/>
          </a:xfrm>
        </p:spPr>
        <p:txBody>
          <a:bodyPr>
            <a:normAutofit fontScale="90000"/>
          </a:bodyPr>
          <a:lstStyle/>
          <a:p>
            <a:r>
              <a:rPr lang="en-GB" dirty="0" err="1"/>
              <a:t>Köszönjük</a:t>
            </a:r>
            <a:r>
              <a:rPr lang="en-GB" dirty="0"/>
              <a:t> a </a:t>
            </a:r>
            <a:r>
              <a:rPr lang="en-GB" dirty="0" err="1"/>
              <a:t>figyelmet</a:t>
            </a:r>
            <a:r>
              <a:rPr lang="en-GB" dirty="0"/>
              <a:t>!</a:t>
            </a:r>
            <a:br>
              <a:rPr lang="en-GB" dirty="0"/>
            </a:br>
            <a:br>
              <a:rPr lang="en-GB" dirty="0"/>
            </a:br>
            <a:r>
              <a:rPr lang="en-GB" sz="2700" dirty="0" err="1"/>
              <a:t>Készítette</a:t>
            </a:r>
            <a:r>
              <a:rPr lang="en-GB" sz="2700" dirty="0"/>
              <a:t>: </a:t>
            </a:r>
            <a:r>
              <a:rPr lang="en-GB" sz="2700" dirty="0" err="1"/>
              <a:t>Pásztóhy</a:t>
            </a:r>
            <a:r>
              <a:rPr lang="en-GB" sz="2700" dirty="0"/>
              <a:t> László </a:t>
            </a:r>
            <a:r>
              <a:rPr lang="en-GB" sz="2700" dirty="0" err="1"/>
              <a:t>Ádám</a:t>
            </a:r>
            <a:r>
              <a:rPr lang="en-GB" sz="2700" dirty="0"/>
              <a:t>, Marsó Máté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1336CF7-7BE8-9B43-8F80-72347536266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53017811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NNG">
      <a:dk1>
        <a:srgbClr val="000000"/>
      </a:dk1>
      <a:lt1>
        <a:srgbClr val="FFFFFF"/>
      </a:lt1>
      <a:dk2>
        <a:srgbClr val="006EB6"/>
      </a:dk2>
      <a:lt2>
        <a:srgbClr val="E7E6E6"/>
      </a:lt2>
      <a:accent1>
        <a:srgbClr val="006CA9"/>
      </a:accent1>
      <a:accent2>
        <a:srgbClr val="009EE0"/>
      </a:accent2>
      <a:accent3>
        <a:srgbClr val="A5A5A5"/>
      </a:accent3>
      <a:accent4>
        <a:srgbClr val="00022A"/>
      </a:accent4>
      <a:accent5>
        <a:srgbClr val="D9D9D5"/>
      </a:accent5>
      <a:accent6>
        <a:srgbClr val="FF7548"/>
      </a:accent6>
      <a:hlink>
        <a:srgbClr val="009DDF"/>
      </a:hlink>
      <a:folHlink>
        <a:srgbClr val="006E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965</TotalTime>
  <Words>106</Words>
  <Application>Microsoft Office PowerPoint</Application>
  <PresentationFormat>Szélesvásznú</PresentationFormat>
  <Paragraphs>28</Paragraphs>
  <Slides>5</Slides>
  <Notes>4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6</vt:i4>
      </vt:variant>
      <vt:variant>
        <vt:lpstr>Téma</vt:lpstr>
      </vt:variant>
      <vt:variant>
        <vt:i4>4</vt:i4>
      </vt:variant>
      <vt:variant>
        <vt:lpstr>Diacímek</vt:lpstr>
      </vt:variant>
      <vt:variant>
        <vt:i4>5</vt:i4>
      </vt:variant>
    </vt:vector>
  </HeadingPairs>
  <TitlesOfParts>
    <vt:vector size="15" baseType="lpstr">
      <vt:lpstr>Arial</vt:lpstr>
      <vt:lpstr>Calibri</vt:lpstr>
      <vt:lpstr>Open Sans</vt:lpstr>
      <vt:lpstr>Open Sans Light</vt:lpstr>
      <vt:lpstr>Symbol</vt:lpstr>
      <vt:lpstr>Times New Roman</vt:lpstr>
      <vt:lpstr>2_Office Theme</vt:lpstr>
      <vt:lpstr>3_Office Theme</vt:lpstr>
      <vt:lpstr>4_Office Theme</vt:lpstr>
      <vt:lpstr>5_Office Theme</vt:lpstr>
      <vt:lpstr>Diákok teljesítményének osztályozása életviteli mutatók alapján  Készítette: Pásztóhy László Ádám, Marsó Máté</vt:lpstr>
      <vt:lpstr>Adatok átalakítása Python Kóddal</vt:lpstr>
      <vt:lpstr>Eredmények pontosítása</vt:lpstr>
      <vt:lpstr>Összefoglalás</vt:lpstr>
      <vt:lpstr>Köszönjük a figyelmet!  Készítette: Pásztóhy László Ádám, Marsó Máté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Marsó Máté</cp:lastModifiedBy>
  <cp:revision>99</cp:revision>
  <cp:lastPrinted>2019-02-21T16:25:53Z</cp:lastPrinted>
  <dcterms:created xsi:type="dcterms:W3CDTF">2019-01-21T14:36:44Z</dcterms:created>
  <dcterms:modified xsi:type="dcterms:W3CDTF">2024-04-23T12:59:47Z</dcterms:modified>
</cp:coreProperties>
</file>

<file path=docProps/thumbnail.jpeg>
</file>